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7F44-7E90-488A-8499-DCD826968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42A22-AB9E-4710-8724-ED42D4FAB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F7A1A-E1FC-4108-A92F-61EED994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BAD63-F9F8-4963-92CA-ACF99C33E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5849F-2D11-4D45-A3A9-733D92D0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73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FEEC1-06C2-4798-8380-CD62EC8A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A4C0C-3365-44EB-8E78-66DB4B5CE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923E7-1F58-49C9-A436-99E47315A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DC4CA-6BC4-4CE8-AE53-4F1C450E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5C987-2674-413D-A0AB-E37BA2BD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61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3783D-273B-4BE4-8904-BC3E11091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DD5D4-87AF-414F-91FB-C9FB6C3A3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1E767-DF5A-4BB5-B98A-2DBDE910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969B3-E74F-421D-A203-916F201E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2278-699A-4044-BE63-4D7FBABEE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21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CF28-E5FE-4FFF-955F-B1A563DD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FA3F4-2DB6-41C1-B81B-A348B0097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44C6-2859-4192-9404-F7F173CB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B8058-9378-4F96-A7B3-C34A3F3D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E5323-2D56-44A7-9A0F-467CC740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02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0E5B-627F-45FB-91D4-20EE593B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ADB2F-08C5-450F-BF73-5A0666D36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FD4CC-7613-47D8-B701-E339C183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4DBB-EA15-4170-872A-E13EFB42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93C95-C6B6-4FAA-88A9-FB3B807C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47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2E53-94C8-4037-A2AF-9089CFA7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352D3-1FEA-4158-B611-8D9579ECE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E20ED-D42A-41CD-B50A-7BE837703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9F1AF-2B91-41C1-8E10-E6D7C138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70E1A-2BBF-4080-A835-71D011C8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97B48-17F9-4411-B4A4-19AD0F1B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17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4354-5986-4610-B93F-91FA3F92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D1E9F-5869-4782-84A6-5F5637884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FDFF3-0908-45D5-A354-78E2167A1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5DD2E-1778-4CD4-997B-891ACB1CF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EC9DB-6D9B-421E-8F73-C5CAD08E3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D40A7-BE91-4D1A-A686-4B135D3F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281EE-F552-4DF0-93AE-339E8F35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A4C90-C003-4607-A2E8-CFA570A9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72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DE86-3F99-4D6C-B161-FE04ADD6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6609E-13A6-440E-8769-7F919EB8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56758-77CD-414D-9C4D-FDAFBAB4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FD8A3-BECB-4D4D-BB39-C0C41238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11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3F076-7806-49F8-BABD-0C131A05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1A570A-FF9B-49F3-8642-820FEDA2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F3523-7212-4A51-A74D-CD0F9251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41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5EA8-2BE7-430C-A2DA-CC4C4994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9072-352E-4A6F-905D-FF0470A51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A2E9E-2F5B-4356-ACB6-D662F78D4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AC21C-DF55-4EDD-B790-6D1BFB07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8A2C-D70E-49C2-AE88-BD2299F0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3B9C4-E031-447B-9BCD-DA2F7F9B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899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25F8-AB68-4962-8C2B-7C02137AA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481F9-E32B-4271-97D5-D8691A930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EDE09-39FE-4BB1-B3C8-1F622EE0F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6815D-5B81-44FF-B6C4-847E2206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807D3-4870-47FB-BD3C-BC7287DA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6D667-822C-4128-AFDB-2487C0E8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058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66734-0E2F-4B94-A15D-2198213C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3C057-780C-4220-A28A-27C1BB8F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0171A-5143-4520-A392-E762E82DE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10628-6984-4B85-A04B-7071DE5EF2E4}" type="datetimeFigureOut">
              <a:rPr lang="en-IN" smtClean="0"/>
              <a:t>23-01-2023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29EF-9CE0-4261-8DBF-62375744B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4425D-4141-432C-AB49-AA73C7A69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1031A-5ECF-4E0E-BE62-038CCA66F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29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06E924-D998-479F-B0C5-941C3A5A4A99}"/>
              </a:ext>
            </a:extLst>
          </p:cNvPr>
          <p:cNvSpPr txBox="1"/>
          <p:nvPr/>
        </p:nvSpPr>
        <p:spPr>
          <a:xfrm>
            <a:off x="2839528" y="2665563"/>
            <a:ext cx="5964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0" dirty="0">
                <a:solidFill>
                  <a:srgbClr val="0F0F0F"/>
                </a:solidFill>
                <a:effectLst/>
                <a:latin typeface="YouTube Sans"/>
              </a:rPr>
              <a:t>How to Copy Files From One Folder to Another and Delete in Source Folder</a:t>
            </a:r>
          </a:p>
        </p:txBody>
      </p:sp>
    </p:spTree>
    <p:extLst>
      <p:ext uri="{BB962C8B-B14F-4D97-AF65-F5344CB8AC3E}">
        <p14:creationId xmlns:p14="http://schemas.microsoft.com/office/powerpoint/2010/main" val="196092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B3CAE-9358-4E76-A093-68C7DAFFD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" t="19150" r="65308" b="42694"/>
          <a:stretch/>
        </p:blipFill>
        <p:spPr>
          <a:xfrm>
            <a:off x="136187" y="126460"/>
            <a:ext cx="5107021" cy="38160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589CF-97C7-4FAA-837D-3C6CB703A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6" t="18723" r="39421" b="50000"/>
          <a:stretch/>
        </p:blipFill>
        <p:spPr>
          <a:xfrm>
            <a:off x="136186" y="4016423"/>
            <a:ext cx="8132325" cy="27544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390CB1-B7E1-47EB-B962-DB7C984CEF8A}"/>
              </a:ext>
            </a:extLst>
          </p:cNvPr>
          <p:cNvSpPr/>
          <p:nvPr/>
        </p:nvSpPr>
        <p:spPr>
          <a:xfrm>
            <a:off x="2368683" y="1873990"/>
            <a:ext cx="2417326" cy="266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03775-545B-4191-A65E-C2E24306B9EB}"/>
              </a:ext>
            </a:extLst>
          </p:cNvPr>
          <p:cNvSpPr/>
          <p:nvPr/>
        </p:nvSpPr>
        <p:spPr>
          <a:xfrm>
            <a:off x="2034700" y="6442746"/>
            <a:ext cx="2099555" cy="288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96FC3-BBD1-4A7B-9EEB-0533B046FFDC}"/>
              </a:ext>
            </a:extLst>
          </p:cNvPr>
          <p:cNvSpPr/>
          <p:nvPr/>
        </p:nvSpPr>
        <p:spPr>
          <a:xfrm>
            <a:off x="4398521" y="5137304"/>
            <a:ext cx="2080100" cy="942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6D4FF-98D6-47DA-A330-DF2B145E1B96}"/>
              </a:ext>
            </a:extLst>
          </p:cNvPr>
          <p:cNvSpPr/>
          <p:nvPr/>
        </p:nvSpPr>
        <p:spPr>
          <a:xfrm>
            <a:off x="129209" y="119058"/>
            <a:ext cx="8139302" cy="666159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82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DEA4F-DA27-4D81-A3D6-E922995E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" t="19148" r="13977" b="37164"/>
          <a:stretch/>
        </p:blipFill>
        <p:spPr>
          <a:xfrm>
            <a:off x="175097" y="68090"/>
            <a:ext cx="11858017" cy="38895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A66F22-570C-481D-B8E8-D7FE71EAC89F}"/>
              </a:ext>
            </a:extLst>
          </p:cNvPr>
          <p:cNvSpPr/>
          <p:nvPr/>
        </p:nvSpPr>
        <p:spPr>
          <a:xfrm>
            <a:off x="175097" y="2937750"/>
            <a:ext cx="1780163" cy="3161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DC5CBE-07C1-4C07-8420-AB93564D3B72}"/>
              </a:ext>
            </a:extLst>
          </p:cNvPr>
          <p:cNvSpPr/>
          <p:nvPr/>
        </p:nvSpPr>
        <p:spPr>
          <a:xfrm>
            <a:off x="2029838" y="1599426"/>
            <a:ext cx="1034376" cy="5309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BAD89-63EB-458F-8692-6FFF28D3B7CA}"/>
              </a:ext>
            </a:extLst>
          </p:cNvPr>
          <p:cNvSpPr txBox="1"/>
          <p:nvPr/>
        </p:nvSpPr>
        <p:spPr>
          <a:xfrm>
            <a:off x="2402732" y="2743195"/>
            <a:ext cx="4486806" cy="7052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400" dirty="0"/>
              <a:t>Move files in container (source) to container(</a:t>
            </a:r>
            <a:r>
              <a:rPr lang="en-IN" sz="1400" dirty="0" err="1"/>
              <a:t>archieve</a:t>
            </a:r>
            <a:r>
              <a:rPr lang="en-IN" sz="1400" dirty="0"/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400" dirty="0"/>
              <a:t>Delete files in container (source)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E74AD-8B4B-4A3E-B834-BC406EDA8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8" t="19148" r="5821" b="47163"/>
          <a:stretch/>
        </p:blipFill>
        <p:spPr>
          <a:xfrm>
            <a:off x="175097" y="4061294"/>
            <a:ext cx="11858017" cy="27316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E7BDE6-1C10-4C0D-905F-E08A1DB03E48}"/>
              </a:ext>
            </a:extLst>
          </p:cNvPr>
          <p:cNvSpPr/>
          <p:nvPr/>
        </p:nvSpPr>
        <p:spPr>
          <a:xfrm>
            <a:off x="175097" y="4051566"/>
            <a:ext cx="856036" cy="3745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BB5CE-0655-4B4F-8D56-0F9095EF2ACC}"/>
              </a:ext>
            </a:extLst>
          </p:cNvPr>
          <p:cNvSpPr/>
          <p:nvPr/>
        </p:nvSpPr>
        <p:spPr>
          <a:xfrm>
            <a:off x="1964987" y="5867396"/>
            <a:ext cx="1031131" cy="925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95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96560-95C1-45DD-A28D-7045C719D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92" t="16522" r="1660" b="31884"/>
          <a:stretch/>
        </p:blipFill>
        <p:spPr>
          <a:xfrm>
            <a:off x="129209" y="109330"/>
            <a:ext cx="10826490" cy="52311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6BC43C-90EE-4740-BC2A-547FE1C61755}"/>
              </a:ext>
            </a:extLst>
          </p:cNvPr>
          <p:cNvSpPr/>
          <p:nvPr/>
        </p:nvSpPr>
        <p:spPr>
          <a:xfrm>
            <a:off x="369649" y="1001946"/>
            <a:ext cx="1643978" cy="9338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C4BF3-FDF6-4BAE-8FDE-81DCC0A59060}"/>
              </a:ext>
            </a:extLst>
          </p:cNvPr>
          <p:cNvSpPr/>
          <p:nvPr/>
        </p:nvSpPr>
        <p:spPr>
          <a:xfrm>
            <a:off x="774970" y="4393657"/>
            <a:ext cx="557719" cy="353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80CA0B-9C18-4263-9114-9C7B9C99CA0A}"/>
              </a:ext>
            </a:extLst>
          </p:cNvPr>
          <p:cNvSpPr/>
          <p:nvPr/>
        </p:nvSpPr>
        <p:spPr>
          <a:xfrm>
            <a:off x="3981853" y="4837886"/>
            <a:ext cx="557719" cy="353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048C1-DC91-4A06-827C-A0DF3573A45D}"/>
              </a:ext>
            </a:extLst>
          </p:cNvPr>
          <p:cNvSpPr/>
          <p:nvPr/>
        </p:nvSpPr>
        <p:spPr>
          <a:xfrm>
            <a:off x="6105728" y="1861223"/>
            <a:ext cx="1511029" cy="14948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566FC-963B-454D-AC51-21E2F155E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53" t="16667" r="1569" b="54637"/>
          <a:stretch/>
        </p:blipFill>
        <p:spPr>
          <a:xfrm>
            <a:off x="5347741" y="3482503"/>
            <a:ext cx="5607958" cy="32467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D5F585-3DA9-410F-A6D8-DBC09A6CD4D9}"/>
              </a:ext>
            </a:extLst>
          </p:cNvPr>
          <p:cNvSpPr/>
          <p:nvPr/>
        </p:nvSpPr>
        <p:spPr>
          <a:xfrm>
            <a:off x="5515581" y="4666942"/>
            <a:ext cx="1284052" cy="22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8A4E5E-6B37-4D95-AB01-90752044ECDD}"/>
              </a:ext>
            </a:extLst>
          </p:cNvPr>
          <p:cNvSpPr/>
          <p:nvPr/>
        </p:nvSpPr>
        <p:spPr>
          <a:xfrm>
            <a:off x="5522205" y="5201055"/>
            <a:ext cx="1510892" cy="226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BF2AB-A6BA-4BE6-BC3A-15B60EE617E2}"/>
              </a:ext>
            </a:extLst>
          </p:cNvPr>
          <p:cNvSpPr/>
          <p:nvPr/>
        </p:nvSpPr>
        <p:spPr>
          <a:xfrm>
            <a:off x="119481" y="99602"/>
            <a:ext cx="10844360" cy="663934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03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AECD07-8B40-4A94-9799-B3B35CEEE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0" t="21418" r="26034" b="8652"/>
          <a:stretch/>
        </p:blipFill>
        <p:spPr>
          <a:xfrm>
            <a:off x="204281" y="126459"/>
            <a:ext cx="6375820" cy="65758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35EC3E-0BC1-4DFE-8E83-3591C42D0004}"/>
              </a:ext>
            </a:extLst>
          </p:cNvPr>
          <p:cNvSpPr/>
          <p:nvPr/>
        </p:nvSpPr>
        <p:spPr>
          <a:xfrm>
            <a:off x="3200397" y="4370959"/>
            <a:ext cx="1099229" cy="230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6B8A6F-F1E7-4B51-A368-353465CDE22A}"/>
              </a:ext>
            </a:extLst>
          </p:cNvPr>
          <p:cNvSpPr/>
          <p:nvPr/>
        </p:nvSpPr>
        <p:spPr>
          <a:xfrm>
            <a:off x="4374200" y="4756822"/>
            <a:ext cx="509085" cy="204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2FEEB5-D36A-4508-A375-8F196FF05780}"/>
              </a:ext>
            </a:extLst>
          </p:cNvPr>
          <p:cNvSpPr/>
          <p:nvPr/>
        </p:nvSpPr>
        <p:spPr>
          <a:xfrm>
            <a:off x="774969" y="3725689"/>
            <a:ext cx="470171" cy="243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86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69CEE2-DDB9-491C-AA1B-91AAE2424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4" t="16453" r="1566" b="32199"/>
          <a:stretch/>
        </p:blipFill>
        <p:spPr>
          <a:xfrm>
            <a:off x="223736" y="250301"/>
            <a:ext cx="10707235" cy="51485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A26A65-7261-4BB0-9F33-C3F0174C9CE5}"/>
              </a:ext>
            </a:extLst>
          </p:cNvPr>
          <p:cNvSpPr/>
          <p:nvPr/>
        </p:nvSpPr>
        <p:spPr>
          <a:xfrm>
            <a:off x="439040" y="1148480"/>
            <a:ext cx="1643978" cy="9338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EE780-E5AA-4A69-9CC5-18B073B8C30E}"/>
              </a:ext>
            </a:extLst>
          </p:cNvPr>
          <p:cNvSpPr/>
          <p:nvPr/>
        </p:nvSpPr>
        <p:spPr>
          <a:xfrm>
            <a:off x="1369656" y="4484445"/>
            <a:ext cx="420233" cy="353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FD874-3EDA-4C67-851A-ECAE2D980453}"/>
              </a:ext>
            </a:extLst>
          </p:cNvPr>
          <p:cNvSpPr/>
          <p:nvPr/>
        </p:nvSpPr>
        <p:spPr>
          <a:xfrm>
            <a:off x="4001308" y="4925434"/>
            <a:ext cx="557719" cy="353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03E67F-A430-4726-946C-3A72AA4BC0E7}"/>
              </a:ext>
            </a:extLst>
          </p:cNvPr>
          <p:cNvSpPr/>
          <p:nvPr/>
        </p:nvSpPr>
        <p:spPr>
          <a:xfrm>
            <a:off x="6096000" y="1989615"/>
            <a:ext cx="1511029" cy="14948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A978A-11FD-43CC-9017-D23C9CF1C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94" t="16312" r="1478" b="54894"/>
          <a:stretch/>
        </p:blipFill>
        <p:spPr>
          <a:xfrm>
            <a:off x="5651771" y="3664079"/>
            <a:ext cx="5277090" cy="30607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C75E17-BB61-4DF2-894F-67150899BEB3}"/>
              </a:ext>
            </a:extLst>
          </p:cNvPr>
          <p:cNvSpPr/>
          <p:nvPr/>
        </p:nvSpPr>
        <p:spPr>
          <a:xfrm>
            <a:off x="5807411" y="4828158"/>
            <a:ext cx="1284052" cy="1967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9E0F03-D4A9-405C-8CC5-936EF17CB446}"/>
              </a:ext>
            </a:extLst>
          </p:cNvPr>
          <p:cNvSpPr/>
          <p:nvPr/>
        </p:nvSpPr>
        <p:spPr>
          <a:xfrm>
            <a:off x="5807411" y="5315967"/>
            <a:ext cx="1429967" cy="1967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97928B-D446-487D-81A9-D88844B5CA22}"/>
              </a:ext>
            </a:extLst>
          </p:cNvPr>
          <p:cNvSpPr/>
          <p:nvPr/>
        </p:nvSpPr>
        <p:spPr>
          <a:xfrm>
            <a:off x="216760" y="245517"/>
            <a:ext cx="10721829" cy="648900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2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22413-4C5A-434B-AF26-533503D2B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t="21560" r="30064" b="14042"/>
          <a:stretch/>
        </p:blipFill>
        <p:spPr>
          <a:xfrm>
            <a:off x="87548" y="204280"/>
            <a:ext cx="5680954" cy="59630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5AABDD-3856-4118-80FA-8EA5B41ECEBF}"/>
              </a:ext>
            </a:extLst>
          </p:cNvPr>
          <p:cNvSpPr/>
          <p:nvPr/>
        </p:nvSpPr>
        <p:spPr>
          <a:xfrm>
            <a:off x="2714014" y="898183"/>
            <a:ext cx="1498063" cy="8430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1EA0D-E505-4742-881D-6B1B133A2D9D}"/>
              </a:ext>
            </a:extLst>
          </p:cNvPr>
          <p:cNvSpPr/>
          <p:nvPr/>
        </p:nvSpPr>
        <p:spPr>
          <a:xfrm>
            <a:off x="1731521" y="4127769"/>
            <a:ext cx="2003900" cy="1718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7C57D1-711D-4900-B9EC-1C500EC62BE5}"/>
              </a:ext>
            </a:extLst>
          </p:cNvPr>
          <p:cNvSpPr/>
          <p:nvPr/>
        </p:nvSpPr>
        <p:spPr>
          <a:xfrm>
            <a:off x="2772381" y="4362853"/>
            <a:ext cx="1050590" cy="2480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DFD98-D454-4DAC-9351-E67411EAF41D}"/>
              </a:ext>
            </a:extLst>
          </p:cNvPr>
          <p:cNvSpPr/>
          <p:nvPr/>
        </p:nvSpPr>
        <p:spPr>
          <a:xfrm>
            <a:off x="1770433" y="4761686"/>
            <a:ext cx="943581" cy="1718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B71C62-ABD8-4A8D-ADF6-9359A6D9DF6B}"/>
              </a:ext>
            </a:extLst>
          </p:cNvPr>
          <p:cNvSpPr/>
          <p:nvPr/>
        </p:nvSpPr>
        <p:spPr>
          <a:xfrm>
            <a:off x="651749" y="3733803"/>
            <a:ext cx="486388" cy="235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FA0745-57D2-4A83-B335-1F8A1F3AB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91" t="22128" r="33119" b="23262"/>
          <a:stretch/>
        </p:blipFill>
        <p:spPr>
          <a:xfrm>
            <a:off x="5938735" y="204280"/>
            <a:ext cx="6165716" cy="59630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2B3DEE-908E-4C10-9ABA-76329C50E793}"/>
              </a:ext>
            </a:extLst>
          </p:cNvPr>
          <p:cNvSpPr/>
          <p:nvPr/>
        </p:nvSpPr>
        <p:spPr>
          <a:xfrm>
            <a:off x="7185496" y="4270442"/>
            <a:ext cx="1151109" cy="311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F36FB7-0206-4576-A89E-71086F4B39E3}"/>
              </a:ext>
            </a:extLst>
          </p:cNvPr>
          <p:cNvSpPr/>
          <p:nvPr/>
        </p:nvSpPr>
        <p:spPr>
          <a:xfrm>
            <a:off x="7950737" y="5337243"/>
            <a:ext cx="2399493" cy="2172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93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5CF11-E84B-4EE6-B953-F752DA242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1" t="21986" r="18233" b="24331"/>
          <a:stretch/>
        </p:blipFill>
        <p:spPr>
          <a:xfrm>
            <a:off x="194553" y="155641"/>
            <a:ext cx="7782459" cy="51945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4AC002-D75B-4055-81F3-48439608FBFD}"/>
              </a:ext>
            </a:extLst>
          </p:cNvPr>
          <p:cNvSpPr/>
          <p:nvPr/>
        </p:nvSpPr>
        <p:spPr>
          <a:xfrm>
            <a:off x="2217901" y="3811624"/>
            <a:ext cx="486388" cy="235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E09025-D61E-46F7-803F-6834D82E5F62}"/>
              </a:ext>
            </a:extLst>
          </p:cNvPr>
          <p:cNvSpPr/>
          <p:nvPr/>
        </p:nvSpPr>
        <p:spPr>
          <a:xfrm>
            <a:off x="466923" y="4813573"/>
            <a:ext cx="7344387" cy="536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EA2797-D7C2-457F-A58B-36A2402D50A3}"/>
              </a:ext>
            </a:extLst>
          </p:cNvPr>
          <p:cNvSpPr/>
          <p:nvPr/>
        </p:nvSpPr>
        <p:spPr>
          <a:xfrm>
            <a:off x="2042803" y="145913"/>
            <a:ext cx="661485" cy="2350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27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E82E8-BC58-4168-BE2C-A1C3A77DA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5" t="16311" r="47577" b="25107"/>
          <a:stretch/>
        </p:blipFill>
        <p:spPr>
          <a:xfrm>
            <a:off x="136186" y="155641"/>
            <a:ext cx="7422205" cy="65359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3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04FB0-D642-4998-AFF5-21A3F0FAD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" t="19291" r="14776" b="51064"/>
          <a:stretch/>
        </p:blipFill>
        <p:spPr>
          <a:xfrm>
            <a:off x="116730" y="136188"/>
            <a:ext cx="11926111" cy="26801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3C066C-A90C-4244-8BCC-FDC760642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9" t="19149" r="5733" b="46950"/>
          <a:stretch/>
        </p:blipFill>
        <p:spPr>
          <a:xfrm>
            <a:off x="116730" y="2918295"/>
            <a:ext cx="11926111" cy="27592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2047A3-5B74-4CCD-B326-59EA4EB0DB5D}"/>
              </a:ext>
            </a:extLst>
          </p:cNvPr>
          <p:cNvSpPr/>
          <p:nvPr/>
        </p:nvSpPr>
        <p:spPr>
          <a:xfrm>
            <a:off x="110246" y="126460"/>
            <a:ext cx="969523" cy="3891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3D948-24F9-4A4B-B605-4F3800A7CC9D}"/>
              </a:ext>
            </a:extLst>
          </p:cNvPr>
          <p:cNvSpPr/>
          <p:nvPr/>
        </p:nvSpPr>
        <p:spPr>
          <a:xfrm>
            <a:off x="110247" y="2908567"/>
            <a:ext cx="1047344" cy="3891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401D7-4316-4B52-BE20-36E4EF7A1DCC}"/>
              </a:ext>
            </a:extLst>
          </p:cNvPr>
          <p:cNvSpPr/>
          <p:nvPr/>
        </p:nvSpPr>
        <p:spPr>
          <a:xfrm>
            <a:off x="1906621" y="4734127"/>
            <a:ext cx="1070043" cy="9434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9E530E-A49B-426D-A700-16AFC308A73F}"/>
              </a:ext>
            </a:extLst>
          </p:cNvPr>
          <p:cNvSpPr/>
          <p:nvPr/>
        </p:nvSpPr>
        <p:spPr>
          <a:xfrm>
            <a:off x="2130356" y="2169267"/>
            <a:ext cx="642027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54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33</Words>
  <Application>Microsoft Office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2023-01-23T06:09:29Z</dcterms:created>
  <dcterms:modified xsi:type="dcterms:W3CDTF">2023-01-23T17:26:01Z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2023-01-23T06:09:33Z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730ef054-7456-49b8-b903-4bedb9c3c790</vt:lpwstr>
  </property>
  <property fmtid="{D5CDD505-2E9C-101B-9397-08002B2CF9AE}" pid="8" name="MSIP_Label_19540963-e559-4020-8a90-fe8a502c2801_ContentBits">
    <vt:lpwstr>0</vt:lpwstr>
  </property>
</Properties>
</file>